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0EE4-F368-44C8-BF4A-E2658A7037EB}" type="datetimeFigureOut">
              <a:rPr lang="es-ES" smtClean="0"/>
              <a:t>13/08/2013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6FAFA-CB0C-4C91-B970-78B7A7ADEC56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0EE4-F368-44C8-BF4A-E2658A7037EB}" type="datetimeFigureOut">
              <a:rPr lang="es-ES" smtClean="0"/>
              <a:t>13/08/2013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6FAFA-CB0C-4C91-B970-78B7A7ADEC5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0EE4-F368-44C8-BF4A-E2658A7037EB}" type="datetimeFigureOut">
              <a:rPr lang="es-ES" smtClean="0"/>
              <a:t>13/08/2013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6FAFA-CB0C-4C91-B970-78B7A7ADEC5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0EE4-F368-44C8-BF4A-E2658A7037EB}" type="datetimeFigureOut">
              <a:rPr lang="es-ES" smtClean="0"/>
              <a:t>13/08/2013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6FAFA-CB0C-4C91-B970-78B7A7ADEC5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0EE4-F368-44C8-BF4A-E2658A7037EB}" type="datetimeFigureOut">
              <a:rPr lang="es-ES" smtClean="0"/>
              <a:t>13/08/2013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6FAFA-CB0C-4C91-B970-78B7A7ADEC56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0EE4-F368-44C8-BF4A-E2658A7037EB}" type="datetimeFigureOut">
              <a:rPr lang="es-ES" smtClean="0"/>
              <a:t>13/08/2013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6FAFA-CB0C-4C91-B970-78B7A7ADEC5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0EE4-F368-44C8-BF4A-E2658A7037EB}" type="datetimeFigureOut">
              <a:rPr lang="es-ES" smtClean="0"/>
              <a:t>13/08/2013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6FAFA-CB0C-4C91-B970-78B7A7ADEC56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0EE4-F368-44C8-BF4A-E2658A7037EB}" type="datetimeFigureOut">
              <a:rPr lang="es-ES" smtClean="0"/>
              <a:t>13/08/2013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6FAFA-CB0C-4C91-B970-78B7A7ADEC5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0EE4-F368-44C8-BF4A-E2658A7037EB}" type="datetimeFigureOut">
              <a:rPr lang="es-ES" smtClean="0"/>
              <a:t>13/08/2013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6FAFA-CB0C-4C91-B970-78B7A7ADEC5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0EE4-F368-44C8-BF4A-E2658A7037EB}" type="datetimeFigureOut">
              <a:rPr lang="es-ES" smtClean="0"/>
              <a:t>13/08/2013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6FAFA-CB0C-4C91-B970-78B7A7ADEC56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0EE4-F368-44C8-BF4A-E2658A7037EB}" type="datetimeFigureOut">
              <a:rPr lang="es-ES" smtClean="0"/>
              <a:t>13/08/2013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6FAFA-CB0C-4C91-B970-78B7A7ADEC5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B340EE4-F368-44C8-BF4A-E2658A7037EB}" type="datetimeFigureOut">
              <a:rPr lang="es-ES" smtClean="0"/>
              <a:t>13/08/2013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206FAFA-CB0C-4C91-B970-78B7A7ADEC56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AprendeInglesSila" TargetMode="External"/><Relationship Id="rId2" Type="http://schemas.openxmlformats.org/officeDocument/2006/relationships/hyperlink" Target="http://aprendeinglessila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USED TO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 smtClean="0"/>
              <a:t>Sila</a:t>
            </a:r>
            <a:r>
              <a:rPr lang="es-ES" dirty="0" smtClean="0"/>
              <a:t> Inglés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647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67544" y="2708920"/>
            <a:ext cx="4040188" cy="1800200"/>
          </a:xfrm>
        </p:spPr>
        <p:txBody>
          <a:bodyPr/>
          <a:lstStyle/>
          <a:p>
            <a:pPr marL="0" indent="0">
              <a:buNone/>
            </a:pPr>
            <a:r>
              <a:rPr lang="es-ES" sz="4400" b="1" dirty="0" smtClean="0"/>
              <a:t>Negativo</a:t>
            </a:r>
          </a:p>
          <a:p>
            <a:r>
              <a:rPr lang="es-ES" b="1" i="1" noProof="1" smtClean="0">
                <a:solidFill>
                  <a:srgbClr val="7030A0"/>
                </a:solidFill>
              </a:rPr>
              <a:t>They didn’t use to attend all the meetings</a:t>
            </a:r>
            <a:endParaRPr lang="es-ES" b="1" i="1" noProof="1">
              <a:solidFill>
                <a:srgbClr val="7030A0"/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83568" y="1412776"/>
            <a:ext cx="7704856" cy="1296144"/>
          </a:xfrm>
        </p:spPr>
        <p:txBody>
          <a:bodyPr>
            <a:normAutofit/>
          </a:bodyPr>
          <a:lstStyle/>
          <a:p>
            <a:pPr algn="ctr"/>
            <a:r>
              <a:rPr lang="en-GB" noProof="1" smtClean="0"/>
              <a:t>Afirmativo</a:t>
            </a:r>
            <a:r>
              <a:rPr lang="en-GB" dirty="0" smtClean="0"/>
              <a:t>:</a:t>
            </a:r>
          </a:p>
          <a:p>
            <a:pPr algn="ctr"/>
            <a:r>
              <a:rPr lang="en-GB" i="1" dirty="0" smtClean="0">
                <a:solidFill>
                  <a:srgbClr val="7030A0"/>
                </a:solidFill>
              </a:rPr>
              <a:t>They </a:t>
            </a:r>
            <a:r>
              <a:rPr lang="en-GB" i="1" dirty="0">
                <a:solidFill>
                  <a:srgbClr val="7030A0"/>
                </a:solidFill>
              </a:rPr>
              <a:t>used to attend all the </a:t>
            </a:r>
            <a:r>
              <a:rPr lang="en-GB" i="1" dirty="0" smtClean="0">
                <a:solidFill>
                  <a:srgbClr val="7030A0"/>
                </a:solidFill>
              </a:rPr>
              <a:t>meetings</a:t>
            </a:r>
            <a:endParaRPr lang="es-ES" i="1" dirty="0">
              <a:solidFill>
                <a:srgbClr val="7030A0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572000" y="2708920"/>
            <a:ext cx="4041775" cy="3960440"/>
          </a:xfrm>
        </p:spPr>
        <p:txBody>
          <a:bodyPr/>
          <a:lstStyle/>
          <a:p>
            <a:pPr marL="0" indent="0">
              <a:buNone/>
            </a:pPr>
            <a:r>
              <a:rPr lang="es-ES" sz="4400" b="1" dirty="0" smtClean="0"/>
              <a:t>Pregunta</a:t>
            </a:r>
          </a:p>
          <a:p>
            <a:r>
              <a:rPr lang="es-ES" b="1" i="1" noProof="1" smtClean="0">
                <a:solidFill>
                  <a:srgbClr val="7030A0"/>
                </a:solidFill>
              </a:rPr>
              <a:t>Did they use to attend all the meetings?</a:t>
            </a:r>
            <a:endParaRPr lang="es-ES" b="1" i="1" noProof="1">
              <a:solidFill>
                <a:srgbClr val="7030A0"/>
              </a:solidFill>
            </a:endParaRPr>
          </a:p>
        </p:txBody>
      </p:sp>
      <p:pic>
        <p:nvPicPr>
          <p:cNvPr id="8195" name="Picture 3" descr="C:\Users\Silvia\AppData\Local\Microsoft\Windows\Temporary Internet Files\Content.IE5\5G5I9BT4\MC90009034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19669"/>
            <a:ext cx="3384376" cy="158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93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noProof="1" smtClean="0"/>
              <a:t>Be used to-acostumbrad@</a:t>
            </a:r>
            <a:endParaRPr lang="es-ES" noProof="1"/>
          </a:p>
        </p:txBody>
      </p:sp>
      <p:sp>
        <p:nvSpPr>
          <p:cNvPr id="8" name="7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sz="3600" dirty="0" smtClean="0"/>
              <a:t>He </a:t>
            </a:r>
            <a:r>
              <a:rPr lang="en-GB" sz="3600" b="1" dirty="0" smtClean="0"/>
              <a:t>is used to </a:t>
            </a:r>
            <a:r>
              <a:rPr lang="en-GB" sz="3600" dirty="0"/>
              <a:t>the heat. He lives in a very hot </a:t>
            </a:r>
            <a:r>
              <a:rPr lang="en-GB" sz="3600" dirty="0" smtClean="0"/>
              <a:t>country.</a:t>
            </a:r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noProof="1" smtClean="0"/>
              <a:t>Get used to-Acostumbrarse</a:t>
            </a:r>
            <a:endParaRPr lang="es-ES" noProof="1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endParaRPr lang="es-ES" dirty="0" smtClean="0"/>
          </a:p>
          <a:p>
            <a:r>
              <a:rPr lang="en-GB" sz="3600" dirty="0"/>
              <a:t>When he arrived in </a:t>
            </a:r>
            <a:r>
              <a:rPr lang="en-GB" sz="3600" dirty="0" smtClean="0"/>
              <a:t>Egypt, </a:t>
            </a:r>
            <a:r>
              <a:rPr lang="en-GB" sz="3600" dirty="0"/>
              <a:t>he found it very difficult </a:t>
            </a:r>
            <a:r>
              <a:rPr lang="en-GB" sz="3600" dirty="0" smtClean="0"/>
              <a:t>to</a:t>
            </a:r>
            <a:r>
              <a:rPr lang="es-ES" sz="3600" dirty="0" smtClean="0"/>
              <a:t> </a:t>
            </a:r>
            <a:r>
              <a:rPr lang="es-ES" sz="3600" b="1" dirty="0" smtClean="0"/>
              <a:t>g</a:t>
            </a:r>
            <a:r>
              <a:rPr lang="en-GB" sz="3600" b="1" dirty="0" smtClean="0"/>
              <a:t>et used to </a:t>
            </a:r>
            <a:r>
              <a:rPr lang="en-GB" sz="3600" dirty="0" smtClean="0"/>
              <a:t>the </a:t>
            </a:r>
            <a:r>
              <a:rPr lang="en-GB" sz="3600" dirty="0"/>
              <a:t>heat, </a:t>
            </a:r>
            <a:r>
              <a:rPr lang="en-US" sz="3600" dirty="0"/>
              <a:t>as he is not used to it</a:t>
            </a:r>
            <a:r>
              <a:rPr lang="en-US" sz="3600" dirty="0" smtClean="0"/>
              <a:t>.</a:t>
            </a:r>
          </a:p>
          <a:p>
            <a:endParaRPr lang="en-US" sz="3600" dirty="0"/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  <p:pic>
        <p:nvPicPr>
          <p:cNvPr id="9221" name="Picture 5" descr="C:\Users\Silvia\AppData\Local\Microsoft\Windows\Temporary Internet Files\Content.IE5\5G5I9BT4\MM900236448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34774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Silvia\AppData\Local\Microsoft\Windows\Temporary Internet Files\Content.IE5\M9YJ5EAT\MC90009041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21088"/>
            <a:ext cx="2313160" cy="192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09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7544" y="404664"/>
            <a:ext cx="4040188" cy="639762"/>
          </a:xfrm>
        </p:spPr>
        <p:txBody>
          <a:bodyPr/>
          <a:lstStyle/>
          <a:p>
            <a:pPr algn="ctr"/>
            <a:r>
              <a:rPr lang="es-ES" dirty="0" smtClean="0"/>
              <a:t>BE USED TO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4040188" cy="4569371"/>
          </a:xfrm>
        </p:spPr>
        <p:txBody>
          <a:bodyPr/>
          <a:lstStyle/>
          <a:p>
            <a:r>
              <a:rPr lang="en-GB" dirty="0"/>
              <a:t>I __________ the cold. I come from Alaska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/>
              <a:t>We __________ eating food without </a:t>
            </a:r>
            <a:r>
              <a:rPr lang="en-GB" dirty="0" smtClean="0"/>
              <a:t>salt.</a:t>
            </a:r>
          </a:p>
          <a:p>
            <a:endParaRPr lang="en-GB" dirty="0" smtClean="0"/>
          </a:p>
          <a:p>
            <a:r>
              <a:rPr lang="en-GB" dirty="0" smtClean="0"/>
              <a:t>They __________ (not) working overtime</a:t>
            </a:r>
            <a:endParaRPr lang="es-ES" dirty="0" smtClean="0"/>
          </a:p>
          <a:p>
            <a:endParaRPr lang="en-GB" dirty="0" smtClean="0"/>
          </a:p>
          <a:p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427984" y="476672"/>
            <a:ext cx="4041775" cy="639762"/>
          </a:xfrm>
        </p:spPr>
        <p:txBody>
          <a:bodyPr/>
          <a:lstStyle/>
          <a:p>
            <a:pPr algn="ctr"/>
            <a:r>
              <a:rPr lang="es-ES" dirty="0" smtClean="0"/>
              <a:t>GET USED TO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84784"/>
            <a:ext cx="4041775" cy="4896543"/>
          </a:xfrm>
        </p:spPr>
        <p:txBody>
          <a:bodyPr>
            <a:normAutofit/>
          </a:bodyPr>
          <a:lstStyle/>
          <a:p>
            <a:r>
              <a:rPr lang="en-GB" dirty="0" smtClean="0"/>
              <a:t>Richard finds </a:t>
            </a:r>
            <a:r>
              <a:rPr lang="en-GB" dirty="0"/>
              <a:t>it very difficult to __________ driving on the left</a:t>
            </a:r>
            <a:r>
              <a:rPr lang="en-GB" dirty="0" smtClean="0"/>
              <a:t>.</a:t>
            </a:r>
          </a:p>
          <a:p>
            <a:endParaRPr lang="es-ES" dirty="0"/>
          </a:p>
          <a:p>
            <a:r>
              <a:rPr lang="en-US" dirty="0" smtClean="0"/>
              <a:t> I will never __________ competing against my brother.</a:t>
            </a:r>
          </a:p>
          <a:p>
            <a:endParaRPr lang="en-US" dirty="0" smtClean="0"/>
          </a:p>
          <a:p>
            <a:r>
              <a:rPr lang="en-GB" dirty="0"/>
              <a:t>She will never __________ </a:t>
            </a:r>
            <a:r>
              <a:rPr lang="en-GB" dirty="0" smtClean="0"/>
              <a:t>rude men</a:t>
            </a:r>
            <a:r>
              <a:rPr lang="en-GB" dirty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747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Ven a visitarme</a:t>
            </a:r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Blog: </a:t>
            </a:r>
            <a:r>
              <a:rPr lang="es-ES" dirty="0" smtClean="0">
                <a:hlinkClick r:id="rId2"/>
              </a:rPr>
              <a:t>http://aprendeinglessila.com/</a:t>
            </a:r>
            <a:endParaRPr lang="es-ES" dirty="0" smtClean="0"/>
          </a:p>
          <a:p>
            <a:r>
              <a:rPr lang="es-ES" dirty="0" smtClean="0"/>
              <a:t>Facebook: </a:t>
            </a:r>
            <a:r>
              <a:rPr lang="es-ES" dirty="0" smtClean="0">
                <a:hlinkClick r:id="rId3"/>
              </a:rPr>
              <a:t>https://www.facebook.com/AprendeInglesSila</a:t>
            </a:r>
            <a:endParaRPr lang="es-ES" dirty="0" smtClean="0"/>
          </a:p>
          <a:p>
            <a:r>
              <a:rPr lang="es-ES" dirty="0" err="1" smtClean="0"/>
              <a:t>Twitter</a:t>
            </a:r>
            <a:r>
              <a:rPr lang="es-ES" dirty="0" smtClean="0"/>
              <a:t>: @</a:t>
            </a:r>
            <a:r>
              <a:rPr lang="es-ES" dirty="0" err="1" smtClean="0"/>
              <a:t>InglesSila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262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 smtClean="0"/>
              <a:t>Used to</a:t>
            </a:r>
            <a:r>
              <a:rPr lang="es-ES" dirty="0" smtClean="0"/>
              <a:t>= </a:t>
            </a:r>
            <a:r>
              <a:rPr lang="es-ES" dirty="0" smtClean="0"/>
              <a:t>solía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USED TO: HÁBITOS PASADOS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En </a:t>
            </a:r>
            <a:r>
              <a:rPr lang="en-US" b="1" noProof="1" smtClean="0"/>
              <a:t>presente:</a:t>
            </a:r>
          </a:p>
          <a:p>
            <a:pPr marL="0" indent="0" algn="ctr">
              <a:buNone/>
            </a:pPr>
            <a:r>
              <a:rPr lang="en-US" i="1" dirty="0" smtClean="0"/>
              <a:t>He </a:t>
            </a:r>
            <a:r>
              <a:rPr lang="en-US" i="1" dirty="0" smtClean="0"/>
              <a:t>eats apples</a:t>
            </a:r>
          </a:p>
          <a:p>
            <a:pPr marL="0" indent="0" algn="ctr">
              <a:buNone/>
            </a:pPr>
            <a:r>
              <a:rPr lang="en-US" i="1" dirty="0" smtClean="0"/>
              <a:t>He usually eats apples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Vs.</a:t>
            </a:r>
            <a:endParaRPr lang="en-US" b="1" dirty="0" smtClean="0"/>
          </a:p>
          <a:p>
            <a:pPr marL="0" indent="0" algn="ctr">
              <a:buNone/>
            </a:pPr>
            <a:r>
              <a:rPr lang="en-US" i="1" dirty="0" smtClean="0"/>
              <a:t>He used to eat apples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027" name="Picture 3" descr="C:\Users\Silvia\AppData\Local\Microsoft\Windows\Temporary Internet Files\Content.IE5\5G5I9BT4\MP90040695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28800"/>
            <a:ext cx="208178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61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USED TO + Infinitivo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620688"/>
            <a:ext cx="7543800" cy="3951312"/>
          </a:xfrm>
        </p:spPr>
        <p:txBody>
          <a:bodyPr/>
          <a:lstStyle/>
          <a:p>
            <a:pPr marL="0" indent="0" algn="ctr">
              <a:buNone/>
            </a:pPr>
            <a:r>
              <a:rPr lang="es-ES" sz="3600" b="1" dirty="0" smtClean="0"/>
              <a:t>Presente afirmativo</a:t>
            </a:r>
          </a:p>
          <a:p>
            <a:pPr marL="0" indent="0" algn="ctr">
              <a:buNone/>
            </a:pPr>
            <a:endParaRPr lang="es-ES" sz="2800" b="1" dirty="0" smtClean="0"/>
          </a:p>
          <a:p>
            <a:pPr algn="ctr"/>
            <a:r>
              <a:rPr lang="es-ES" sz="4400" i="1" noProof="1" smtClean="0"/>
              <a:t>I used to </a:t>
            </a:r>
            <a:r>
              <a:rPr lang="es-ES" sz="4400" b="1" i="1" noProof="1" smtClean="0"/>
              <a:t>dance</a:t>
            </a:r>
            <a:r>
              <a:rPr lang="es-ES" sz="4400" i="1" noProof="1" smtClean="0"/>
              <a:t> all </a:t>
            </a:r>
            <a:r>
              <a:rPr lang="es-ES" sz="4400" i="1" noProof="1" smtClean="0"/>
              <a:t>night </a:t>
            </a:r>
            <a:r>
              <a:rPr lang="es-ES" sz="4400" i="1" noProof="1" smtClean="0"/>
              <a:t>long</a:t>
            </a:r>
          </a:p>
          <a:p>
            <a:pPr algn="ctr"/>
            <a:endParaRPr lang="es-ES" i="1" noProof="1" smtClean="0"/>
          </a:p>
          <a:p>
            <a:endParaRPr lang="es-ES" dirty="0"/>
          </a:p>
        </p:txBody>
      </p:sp>
      <p:pic>
        <p:nvPicPr>
          <p:cNvPr id="1026" name="Picture 2" descr="C:\Users\Silvia\AppData\Local\Microsoft\Windows\Temporary Internet Files\Content.IE5\5G5I9BT4\MC90041067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911" y="2996952"/>
            <a:ext cx="460217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94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Forma Negativa: negación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ES" sz="4000" i="1" noProof="1" smtClean="0"/>
              <a:t>I didn’t </a:t>
            </a:r>
            <a:r>
              <a:rPr lang="es-ES" sz="4000" b="1" i="1" noProof="1" smtClean="0"/>
              <a:t>use</a:t>
            </a:r>
            <a:r>
              <a:rPr lang="es-ES" sz="4000" i="1" noProof="1" smtClean="0"/>
              <a:t> to dance all night long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2050" name="Picture 2" descr="C:\Users\Silvia\AppData\Local\Microsoft\Windows\Temporary Internet Files\Content.IE5\5G5I9BT4\MC90019654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859" y="2577693"/>
            <a:ext cx="180228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33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sz="5300" dirty="0" smtClean="0"/>
              <a:t>Forma interrogativa: Pregunta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sz="3600" i="1" noProof="1" smtClean="0"/>
              <a:t>Did I he use to dance all night </a:t>
            </a:r>
            <a:r>
              <a:rPr lang="es-ES" sz="3600" i="1" noProof="1" smtClean="0"/>
              <a:t>long</a:t>
            </a:r>
            <a:r>
              <a:rPr lang="es-ES" sz="3600" i="1" noProof="1" smtClean="0"/>
              <a:t>?</a:t>
            </a:r>
          </a:p>
          <a:p>
            <a:pPr algn="ctr"/>
            <a:endParaRPr lang="es-ES" sz="3600" i="1" noProof="1" smtClean="0"/>
          </a:p>
          <a:p>
            <a:endParaRPr lang="es-ES" dirty="0"/>
          </a:p>
        </p:txBody>
      </p:sp>
      <p:pic>
        <p:nvPicPr>
          <p:cNvPr id="3074" name="Picture 2" descr="C:\Users\Silvia\AppData\Local\Microsoft\Windows\Temporary Internet Files\Content.IE5\M9YJ5EAT\MC9002942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658" y="2420888"/>
            <a:ext cx="1808683" cy="153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19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BE USED TO: acostumbrado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dirty="0" smtClean="0"/>
              <a:t>ACOMPAÑADO DE </a:t>
            </a:r>
          </a:p>
          <a:p>
            <a:pPr algn="ctr"/>
            <a:r>
              <a:rPr lang="es-ES" sz="3600" b="1" dirty="0" smtClean="0"/>
              <a:t>Gerundio</a:t>
            </a:r>
          </a:p>
          <a:p>
            <a:pPr algn="ctr"/>
            <a:r>
              <a:rPr lang="es-ES" sz="3600" b="1" dirty="0" smtClean="0"/>
              <a:t>Nombre </a:t>
            </a:r>
          </a:p>
          <a:p>
            <a:pPr algn="ctr"/>
            <a:r>
              <a:rPr lang="es-ES" sz="3600" b="1" dirty="0" smtClean="0"/>
              <a:t>Pronombre</a:t>
            </a:r>
          </a:p>
          <a:p>
            <a:endParaRPr lang="es-ES" dirty="0"/>
          </a:p>
          <a:p>
            <a:r>
              <a:rPr lang="es-ES" i="1" noProof="1" smtClean="0"/>
              <a:t>I am used to </a:t>
            </a:r>
            <a:r>
              <a:rPr lang="es-ES" b="1" i="1" noProof="1" smtClean="0"/>
              <a:t>living</a:t>
            </a:r>
            <a:r>
              <a:rPr lang="es-ES" i="1" noProof="1" smtClean="0"/>
              <a:t> in </a:t>
            </a:r>
            <a:r>
              <a:rPr lang="es-ES" i="1" noProof="1" smtClean="0"/>
              <a:t>this </a:t>
            </a:r>
            <a:r>
              <a:rPr lang="es-ES" i="1" noProof="1" smtClean="0"/>
              <a:t>house </a:t>
            </a:r>
            <a:endParaRPr lang="es-ES" i="1" noProof="1" smtClean="0"/>
          </a:p>
          <a:p>
            <a:r>
              <a:rPr lang="es-ES" i="1" noProof="1" smtClean="0"/>
              <a:t>I am used to </a:t>
            </a:r>
            <a:r>
              <a:rPr lang="es-ES" b="1" i="1" noProof="1" smtClean="0"/>
              <a:t>this house</a:t>
            </a:r>
          </a:p>
          <a:p>
            <a:r>
              <a:rPr lang="es-ES" i="1" noProof="1" smtClean="0"/>
              <a:t>I am used to </a:t>
            </a:r>
            <a:r>
              <a:rPr lang="es-ES" b="1" i="1" noProof="1" smtClean="0"/>
              <a:t>it</a:t>
            </a:r>
            <a:endParaRPr lang="es-ES" b="1" i="1" noProof="1"/>
          </a:p>
        </p:txBody>
      </p:sp>
      <p:pic>
        <p:nvPicPr>
          <p:cNvPr id="4098" name="Picture 2" descr="C:\Users\Silvia\AppData\Local\Microsoft\Windows\Temporary Internet Files\Content.IE5\5G5I9BT4\MP90044827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001" y="2276872"/>
            <a:ext cx="277180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98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GET USED TO: acostumbrarse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/>
              <a:t>ACOMPAÑADO DE </a:t>
            </a:r>
          </a:p>
          <a:p>
            <a:pPr algn="ctr"/>
            <a:r>
              <a:rPr lang="es-ES" sz="3600" b="1" dirty="0"/>
              <a:t>Gerundio</a:t>
            </a:r>
          </a:p>
          <a:p>
            <a:pPr algn="ctr"/>
            <a:r>
              <a:rPr lang="es-ES" sz="3600" b="1" dirty="0"/>
              <a:t>Nombre </a:t>
            </a:r>
          </a:p>
          <a:p>
            <a:pPr algn="ctr"/>
            <a:r>
              <a:rPr lang="es-ES" sz="3600" b="1" dirty="0"/>
              <a:t>Pronombre</a:t>
            </a:r>
          </a:p>
          <a:p>
            <a:r>
              <a:rPr lang="es-ES" i="1" noProof="1" smtClean="0"/>
              <a:t>I am getting used to </a:t>
            </a:r>
            <a:r>
              <a:rPr lang="es-ES" i="1" noProof="1" smtClean="0"/>
              <a:t>the </a:t>
            </a:r>
            <a:r>
              <a:rPr lang="es-ES" i="1" noProof="1" smtClean="0"/>
              <a:t>rain </a:t>
            </a:r>
            <a:endParaRPr lang="es-ES" i="1" noProof="1" smtClean="0"/>
          </a:p>
          <a:p>
            <a:r>
              <a:rPr lang="es-ES" i="1" noProof="1" smtClean="0"/>
              <a:t>I got used to living abroad</a:t>
            </a:r>
          </a:p>
          <a:p>
            <a:r>
              <a:rPr lang="es-ES" i="1" noProof="1" smtClean="0"/>
              <a:t>I’m getting used to you</a:t>
            </a:r>
            <a:endParaRPr lang="es-ES" i="1" noProof="1"/>
          </a:p>
        </p:txBody>
      </p:sp>
      <p:pic>
        <p:nvPicPr>
          <p:cNvPr id="5122" name="Picture 2" descr="C:\Users\Silvia\AppData\Local\Microsoft\Windows\Temporary Internet Files\Content.IE5\M9YJ5EAT\MC90035032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924944"/>
            <a:ext cx="1810693" cy="143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27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781800" cy="1600200"/>
          </a:xfrm>
        </p:spPr>
        <p:txBody>
          <a:bodyPr/>
          <a:lstStyle/>
          <a:p>
            <a:pPr algn="ctr"/>
            <a:r>
              <a:rPr lang="es-ES" dirty="0" smtClean="0"/>
              <a:t>BECOME USED 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119464"/>
          </a:xfrm>
        </p:spPr>
        <p:txBody>
          <a:bodyPr/>
          <a:lstStyle/>
          <a:p>
            <a:endParaRPr lang="en-GB" b="1" dirty="0" smtClean="0"/>
          </a:p>
          <a:p>
            <a:r>
              <a:rPr lang="en-GB" b="1" noProof="1" smtClean="0"/>
              <a:t>También significa acostumbrarse</a:t>
            </a:r>
          </a:p>
          <a:p>
            <a:r>
              <a:rPr lang="en-GB" b="1" noProof="1" smtClean="0"/>
              <a:t>Más formal</a:t>
            </a:r>
          </a:p>
          <a:p>
            <a:endParaRPr lang="en-GB" i="1" dirty="0" smtClean="0"/>
          </a:p>
          <a:p>
            <a:pPr marL="0" indent="0" algn="ctr">
              <a:buNone/>
            </a:pPr>
            <a:r>
              <a:rPr lang="en-GB" i="1" dirty="0" smtClean="0"/>
              <a:t>He </a:t>
            </a:r>
            <a:r>
              <a:rPr lang="en-GB" b="1" i="1" dirty="0"/>
              <a:t>is becoming used to</a:t>
            </a:r>
            <a:r>
              <a:rPr lang="en-GB" i="1" dirty="0"/>
              <a:t> </a:t>
            </a:r>
            <a:r>
              <a:rPr lang="en-GB" i="1" dirty="0" smtClean="0"/>
              <a:t>the bad weather</a:t>
            </a:r>
          </a:p>
          <a:p>
            <a:pPr marL="0" indent="0" algn="ctr">
              <a:buNone/>
            </a:pPr>
            <a:endParaRPr lang="en-GB" i="1" dirty="0" smtClean="0"/>
          </a:p>
          <a:p>
            <a:pPr marL="0" indent="0" algn="ctr">
              <a:buNone/>
            </a:pPr>
            <a:endParaRPr lang="en-GB" i="1" dirty="0" smtClean="0"/>
          </a:p>
          <a:p>
            <a:pPr marL="0" indent="0" algn="ctr">
              <a:buNone/>
            </a:pPr>
            <a:endParaRPr lang="es-ES" dirty="0"/>
          </a:p>
        </p:txBody>
      </p:sp>
      <p:pic>
        <p:nvPicPr>
          <p:cNvPr id="6147" name="Picture 3" descr="C:\Users\Silvia\AppData\Local\Microsoft\Windows\Temporary Internet Files\Content.IE5\PBP3460I\MC9001605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05064"/>
            <a:ext cx="1812341" cy="162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11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2483768" y="548680"/>
            <a:ext cx="4040188" cy="639762"/>
          </a:xfrm>
        </p:spPr>
        <p:txBody>
          <a:bodyPr/>
          <a:lstStyle/>
          <a:p>
            <a:pPr algn="ctr"/>
            <a:r>
              <a:rPr lang="es-ES" sz="3600" dirty="0" smtClean="0"/>
              <a:t>Ejemplos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67544" y="2708920"/>
            <a:ext cx="4040188" cy="180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400" b="1" dirty="0" smtClean="0"/>
              <a:t>Negativo</a:t>
            </a:r>
          </a:p>
          <a:p>
            <a:r>
              <a:rPr lang="es-ES" b="1" i="1" noProof="1" smtClean="0">
                <a:solidFill>
                  <a:srgbClr val="7030A0"/>
                </a:solidFill>
              </a:rPr>
              <a:t>H</a:t>
            </a:r>
            <a:r>
              <a:rPr lang="es-ES" b="1" i="1" noProof="1" smtClean="0">
                <a:solidFill>
                  <a:srgbClr val="7030A0"/>
                </a:solidFill>
              </a:rPr>
              <a:t>e didn’t use to spend her free time reading comics</a:t>
            </a:r>
            <a:endParaRPr lang="es-ES" b="1" i="1" noProof="1" smtClean="0">
              <a:solidFill>
                <a:srgbClr val="7030A0"/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83568" y="1628800"/>
            <a:ext cx="7704856" cy="1071810"/>
          </a:xfrm>
        </p:spPr>
        <p:txBody>
          <a:bodyPr>
            <a:normAutofit/>
          </a:bodyPr>
          <a:lstStyle/>
          <a:p>
            <a:pPr algn="ctr"/>
            <a:r>
              <a:rPr lang="en-GB" i="1" dirty="0" smtClean="0"/>
              <a:t> </a:t>
            </a:r>
            <a:r>
              <a:rPr lang="en-GB" noProof="1" smtClean="0"/>
              <a:t>Afirmativo</a:t>
            </a:r>
            <a:r>
              <a:rPr lang="en-GB" i="1" dirty="0" smtClean="0"/>
              <a:t>:</a:t>
            </a:r>
          </a:p>
          <a:p>
            <a:pPr algn="ctr"/>
            <a:r>
              <a:rPr lang="en-GB" i="1" dirty="0" smtClean="0">
                <a:solidFill>
                  <a:srgbClr val="7030A0"/>
                </a:solidFill>
              </a:rPr>
              <a:t>She </a:t>
            </a:r>
            <a:r>
              <a:rPr lang="en-GB" i="1" dirty="0" smtClean="0">
                <a:solidFill>
                  <a:srgbClr val="7030A0"/>
                </a:solidFill>
              </a:rPr>
              <a:t>used to spend her free time reading </a:t>
            </a:r>
            <a:r>
              <a:rPr lang="en-GB" i="1" dirty="0" smtClean="0">
                <a:solidFill>
                  <a:srgbClr val="7030A0"/>
                </a:solidFill>
              </a:rPr>
              <a:t>comics</a:t>
            </a:r>
            <a:endParaRPr lang="en-GB" i="1" dirty="0" smtClean="0">
              <a:solidFill>
                <a:srgbClr val="7030A0"/>
              </a:solidFill>
            </a:endParaRPr>
          </a:p>
          <a:p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572000" y="2708920"/>
            <a:ext cx="4041775" cy="4149080"/>
          </a:xfrm>
        </p:spPr>
        <p:txBody>
          <a:bodyPr/>
          <a:lstStyle/>
          <a:p>
            <a:pPr marL="0" indent="0" algn="ctr">
              <a:buNone/>
            </a:pPr>
            <a:r>
              <a:rPr lang="es-ES" sz="4000" b="1" dirty="0" smtClean="0"/>
              <a:t>Pregunta</a:t>
            </a:r>
          </a:p>
          <a:p>
            <a:r>
              <a:rPr lang="es-ES" b="1" i="1" noProof="1" smtClean="0">
                <a:solidFill>
                  <a:srgbClr val="7030A0"/>
                </a:solidFill>
              </a:rPr>
              <a:t>Did she use to spend her free time reading comics?</a:t>
            </a:r>
            <a:endParaRPr lang="es-ES" b="1" i="1" noProof="1">
              <a:solidFill>
                <a:srgbClr val="7030A0"/>
              </a:solidFill>
            </a:endParaRPr>
          </a:p>
        </p:txBody>
      </p:sp>
      <p:pic>
        <p:nvPicPr>
          <p:cNvPr id="7170" name="Picture 2" descr="C:\Users\Silvia\AppData\Local\Microsoft\Windows\Temporary Internet Files\Content.IE5\M9YJ5EAT\MC90027966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149" y="4365104"/>
            <a:ext cx="1805026" cy="180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33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116</TotalTime>
  <Words>328</Words>
  <Application>Microsoft Office PowerPoint</Application>
  <PresentationFormat>Presentación en pantalla (4:3)</PresentationFormat>
  <Paragraphs>79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NewsPrint</vt:lpstr>
      <vt:lpstr>USED TO</vt:lpstr>
      <vt:lpstr>Used to= solía</vt:lpstr>
      <vt:lpstr>USED TO + Infinitivo</vt:lpstr>
      <vt:lpstr>Forma Negativa: negación </vt:lpstr>
      <vt:lpstr> Forma interrogativa: Pregunta </vt:lpstr>
      <vt:lpstr>BE USED TO: acostumbrado</vt:lpstr>
      <vt:lpstr>GET USED TO: acostumbrarse</vt:lpstr>
      <vt:lpstr>BECOME USED TO</vt:lpstr>
      <vt:lpstr>Presentación de PowerPoint</vt:lpstr>
      <vt:lpstr>Presentación de PowerPoint</vt:lpstr>
      <vt:lpstr>Presentación de PowerPoint</vt:lpstr>
      <vt:lpstr>Presentación de PowerPoint</vt:lpstr>
      <vt:lpstr>Ven a visitarme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USED TO</dc:title>
  <dc:creator>Silvia Mascaro</dc:creator>
  <cp:lastModifiedBy>Silvia Mascaro</cp:lastModifiedBy>
  <cp:revision>12</cp:revision>
  <dcterms:created xsi:type="dcterms:W3CDTF">2013-04-22T06:26:41Z</dcterms:created>
  <dcterms:modified xsi:type="dcterms:W3CDTF">2013-08-13T09:30:57Z</dcterms:modified>
</cp:coreProperties>
</file>